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0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B940-985C-4FB8-84AC-26CDDD28A86C}" type="datetimeFigureOut">
              <a:rPr lang="tr-TR" smtClean="0"/>
              <a:t>19.08.2019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2C38-54D1-4730-839F-DFF47E7E39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1668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B940-985C-4FB8-84AC-26CDDD28A86C}" type="datetimeFigureOut">
              <a:rPr lang="tr-TR" smtClean="0"/>
              <a:t>19.08.2019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2C38-54D1-4730-839F-DFF47E7E39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599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B940-985C-4FB8-84AC-26CDDD28A86C}" type="datetimeFigureOut">
              <a:rPr lang="tr-TR" smtClean="0"/>
              <a:t>19.08.2019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2C38-54D1-4730-839F-DFF47E7E39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346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B940-985C-4FB8-84AC-26CDDD28A86C}" type="datetimeFigureOut">
              <a:rPr lang="tr-TR" smtClean="0"/>
              <a:t>19.08.2019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2C38-54D1-4730-839F-DFF47E7E39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369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B940-985C-4FB8-84AC-26CDDD28A86C}" type="datetimeFigureOut">
              <a:rPr lang="tr-TR" smtClean="0"/>
              <a:t>19.08.2019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2C38-54D1-4730-839F-DFF47E7E39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6642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B940-985C-4FB8-84AC-26CDDD28A86C}" type="datetimeFigureOut">
              <a:rPr lang="tr-TR" smtClean="0"/>
              <a:t>19.08.2019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2C38-54D1-4730-839F-DFF47E7E39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4942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B940-985C-4FB8-84AC-26CDDD28A86C}" type="datetimeFigureOut">
              <a:rPr lang="tr-TR" smtClean="0"/>
              <a:t>19.08.2019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2C38-54D1-4730-839F-DFF47E7E39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9951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B940-985C-4FB8-84AC-26CDDD28A86C}" type="datetimeFigureOut">
              <a:rPr lang="tr-TR" smtClean="0"/>
              <a:t>19.08.2019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2C38-54D1-4730-839F-DFF47E7E39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12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B940-985C-4FB8-84AC-26CDDD28A86C}" type="datetimeFigureOut">
              <a:rPr lang="tr-TR" smtClean="0"/>
              <a:t>19.08.2019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2C38-54D1-4730-839F-DFF47E7E39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30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B940-985C-4FB8-84AC-26CDDD28A86C}" type="datetimeFigureOut">
              <a:rPr lang="tr-TR" smtClean="0"/>
              <a:t>19.08.2019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2C38-54D1-4730-839F-DFF47E7E39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181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B940-985C-4FB8-84AC-26CDDD28A86C}" type="datetimeFigureOut">
              <a:rPr lang="tr-TR" smtClean="0"/>
              <a:t>19.08.2019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2C38-54D1-4730-839F-DFF47E7E39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2637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0B940-985C-4FB8-84AC-26CDDD28A86C}" type="datetimeFigureOut">
              <a:rPr lang="tr-TR" smtClean="0"/>
              <a:t>19.08.2019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2C38-54D1-4730-839F-DFF47E7E39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662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702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342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Geniş ekran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User</dc:creator>
  <cp:lastModifiedBy>Windows User</cp:lastModifiedBy>
  <cp:revision>2</cp:revision>
  <dcterms:created xsi:type="dcterms:W3CDTF">2019-08-19T05:31:06Z</dcterms:created>
  <dcterms:modified xsi:type="dcterms:W3CDTF">2019-08-19T05:37:36Z</dcterms:modified>
</cp:coreProperties>
</file>