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35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05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911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26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3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5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27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238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31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5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2971-7631-499C-B06B-121A70E48B9D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60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72971-7631-499C-B06B-121A70E48B9D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16E3B-54A6-41E0-8071-02B5AD24C0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41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314276" y="3602038"/>
            <a:ext cx="9563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192E5A"/>
                </a:solidFill>
              </a:rPr>
              <a:t>PRESENTATION </a:t>
            </a:r>
            <a:r>
              <a:rPr lang="tr-TR" sz="4800" b="1" dirty="0">
                <a:solidFill>
                  <a:srgbClr val="192E5A"/>
                </a:solidFill>
              </a:rPr>
              <a:t>TITLE</a:t>
            </a:r>
          </a:p>
          <a:p>
            <a:pPr algn="ctr"/>
            <a:endParaRPr lang="tr-TR" sz="4800" b="1" dirty="0">
              <a:solidFill>
                <a:srgbClr val="192E5A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60365" y="4579424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92E5A"/>
                </a:solidFill>
              </a:rPr>
              <a:t>Name </a:t>
            </a:r>
            <a:r>
              <a:rPr lang="tr-TR" sz="2000" dirty="0" err="1" smtClean="0">
                <a:solidFill>
                  <a:srgbClr val="192E5A"/>
                </a:solidFill>
              </a:rPr>
              <a:t>and</a:t>
            </a:r>
            <a:r>
              <a:rPr lang="tr-TR" sz="2000" dirty="0" smtClean="0">
                <a:solidFill>
                  <a:srgbClr val="192E5A"/>
                </a:solidFill>
              </a:rPr>
              <a:t> </a:t>
            </a:r>
            <a:r>
              <a:rPr lang="tr-TR" sz="2000" dirty="0" err="1" smtClean="0">
                <a:solidFill>
                  <a:srgbClr val="192E5A"/>
                </a:solidFill>
              </a:rPr>
              <a:t>Surname</a:t>
            </a:r>
            <a:endParaRPr lang="tr-TR" sz="2000" dirty="0">
              <a:solidFill>
                <a:srgbClr val="192E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2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527071" y="600689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192E5A"/>
                </a:solidFill>
              </a:rPr>
              <a:t>TITLE</a:t>
            </a:r>
            <a:endParaRPr lang="tr-TR" sz="2000" b="1" dirty="0">
              <a:solidFill>
                <a:srgbClr val="192E5A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7071" y="1000799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192E5A"/>
                </a:solidFill>
              </a:rPr>
              <a:t>Contents</a:t>
            </a:r>
            <a:endParaRPr lang="tr-TR" sz="2000" dirty="0">
              <a:solidFill>
                <a:srgbClr val="192E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524000" y="600689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TITLE</a:t>
            </a:r>
            <a:endParaRPr lang="tr-TR" sz="2000" b="1" dirty="0">
              <a:solidFill>
                <a:srgbClr val="192E5A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524000" y="1000799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192E5A"/>
                </a:solidFill>
              </a:rPr>
              <a:t>Contents</a:t>
            </a:r>
            <a:endParaRPr lang="tr-TR" sz="2000" dirty="0">
              <a:solidFill>
                <a:srgbClr val="192E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8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27071" y="922308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192E5A"/>
                </a:solidFill>
              </a:rPr>
              <a:t>TITLE</a:t>
            </a:r>
            <a:endParaRPr lang="tr-TR" sz="2000" b="1" dirty="0">
              <a:solidFill>
                <a:srgbClr val="192E5A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27071" y="1322418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solidFill>
                  <a:srgbClr val="192E5A"/>
                </a:solidFill>
              </a:rPr>
              <a:t>Contents</a:t>
            </a:r>
            <a:endParaRPr lang="tr-TR" sz="2000" dirty="0">
              <a:solidFill>
                <a:srgbClr val="192E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8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27071" y="922308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192E5A"/>
                </a:solidFill>
              </a:rPr>
              <a:t>Text</a:t>
            </a:r>
            <a:r>
              <a:rPr lang="tr-TR" sz="2000" b="1" dirty="0">
                <a:solidFill>
                  <a:srgbClr val="192E5A"/>
                </a:solidFill>
              </a:rPr>
              <a:t> </a:t>
            </a:r>
            <a:r>
              <a:rPr lang="tr-TR" sz="2000" b="1" dirty="0" err="1">
                <a:solidFill>
                  <a:srgbClr val="192E5A"/>
                </a:solidFill>
              </a:rPr>
              <a:t>Area</a:t>
            </a:r>
            <a:endParaRPr lang="tr-TR" sz="2000" b="1" dirty="0">
              <a:solidFill>
                <a:srgbClr val="192E5A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08" y="0"/>
            <a:ext cx="7174992" cy="685800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168869" y="3228945"/>
            <a:ext cx="28712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IMAGE AREA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45928" y="922308"/>
            <a:ext cx="287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192E5A"/>
                </a:solidFill>
              </a:rPr>
              <a:t>Text</a:t>
            </a:r>
            <a:r>
              <a:rPr lang="tr-TR" sz="2000" b="1" dirty="0">
                <a:solidFill>
                  <a:srgbClr val="192E5A"/>
                </a:solidFill>
              </a:rPr>
              <a:t> </a:t>
            </a:r>
            <a:r>
              <a:rPr lang="tr-TR" sz="2000" b="1" dirty="0" err="1">
                <a:solidFill>
                  <a:srgbClr val="192E5A"/>
                </a:solidFill>
              </a:rPr>
              <a:t>Area</a:t>
            </a:r>
            <a:endParaRPr lang="tr-TR" sz="2000" b="1" dirty="0">
              <a:solidFill>
                <a:srgbClr val="192E5A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4508" cy="68580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96619" y="3228945"/>
            <a:ext cx="28712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IMAGE AREA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7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2878694" y="3075057"/>
            <a:ext cx="643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THANK YOU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74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</Words>
  <Application>Microsoft Office PowerPoint</Application>
  <PresentationFormat>Geniş ekran</PresentationFormat>
  <Paragraphs>13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 P350</dc:creator>
  <cp:lastModifiedBy>Lenovo P350</cp:lastModifiedBy>
  <cp:revision>17</cp:revision>
  <dcterms:created xsi:type="dcterms:W3CDTF">2025-02-24T05:15:38Z</dcterms:created>
  <dcterms:modified xsi:type="dcterms:W3CDTF">2025-02-24T07:47:35Z</dcterms:modified>
</cp:coreProperties>
</file>