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2E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35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05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11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262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33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50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27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38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831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445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60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72971-7631-499C-B06B-121A70E48B9D}" type="datetimeFigureOut">
              <a:rPr lang="tr-TR" smtClean="0"/>
              <a:t>24.02.2025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16E3B-54A6-41E0-8071-02B5AD24C0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41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314276" y="3602038"/>
            <a:ext cx="9563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 smtClean="0">
                <a:solidFill>
                  <a:srgbClr val="192E5A"/>
                </a:solidFill>
              </a:rPr>
              <a:t>SUNUM BAŞLIĞI</a:t>
            </a:r>
            <a:endParaRPr lang="tr-TR" sz="4800" b="1" dirty="0">
              <a:solidFill>
                <a:srgbClr val="192E5A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660365" y="4579424"/>
            <a:ext cx="287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solidFill>
                  <a:srgbClr val="192E5A"/>
                </a:solidFill>
              </a:rPr>
              <a:t>Ad </a:t>
            </a:r>
            <a:r>
              <a:rPr lang="tr-TR" sz="2000" dirty="0" err="1" smtClean="0">
                <a:solidFill>
                  <a:srgbClr val="192E5A"/>
                </a:solidFill>
              </a:rPr>
              <a:t>Soyad</a:t>
            </a:r>
            <a:endParaRPr lang="tr-TR" sz="2000" dirty="0">
              <a:solidFill>
                <a:srgbClr val="192E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32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527071" y="600689"/>
            <a:ext cx="287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192E5A"/>
                </a:solidFill>
              </a:rPr>
              <a:t>BAŞLIK</a:t>
            </a:r>
            <a:endParaRPr lang="tr-TR" sz="2000" b="1" dirty="0">
              <a:solidFill>
                <a:srgbClr val="192E5A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7071" y="1000799"/>
            <a:ext cx="287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192E5A"/>
                </a:solidFill>
              </a:rPr>
              <a:t>İçerik</a:t>
            </a:r>
            <a:endParaRPr lang="tr-TR" sz="2000" dirty="0">
              <a:solidFill>
                <a:srgbClr val="192E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524000" y="600689"/>
            <a:ext cx="287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192E5A"/>
                </a:solidFill>
              </a:rPr>
              <a:t>BAŞLIK</a:t>
            </a:r>
            <a:endParaRPr lang="tr-TR" sz="2000" b="1" dirty="0">
              <a:solidFill>
                <a:srgbClr val="192E5A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524000" y="1000799"/>
            <a:ext cx="287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192E5A"/>
                </a:solidFill>
              </a:rPr>
              <a:t>İçerik</a:t>
            </a:r>
            <a:endParaRPr lang="tr-TR" sz="2000" dirty="0">
              <a:solidFill>
                <a:srgbClr val="192E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8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527071" y="922308"/>
            <a:ext cx="287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192E5A"/>
                </a:solidFill>
              </a:rPr>
              <a:t>BAŞLIK</a:t>
            </a:r>
            <a:endParaRPr lang="tr-TR" sz="2000" b="1" dirty="0">
              <a:solidFill>
                <a:srgbClr val="192E5A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527071" y="1322418"/>
            <a:ext cx="287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192E5A"/>
                </a:solidFill>
              </a:rPr>
              <a:t>İçerik</a:t>
            </a:r>
            <a:endParaRPr lang="tr-TR" sz="2000" dirty="0">
              <a:solidFill>
                <a:srgbClr val="192E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38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527071" y="922308"/>
            <a:ext cx="287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192E5A"/>
                </a:solidFill>
              </a:rPr>
              <a:t>Yazı Alanı</a:t>
            </a:r>
            <a:endParaRPr lang="tr-TR" sz="2000" b="1" dirty="0">
              <a:solidFill>
                <a:srgbClr val="192E5A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008" y="0"/>
            <a:ext cx="7174992" cy="6858000"/>
          </a:xfrm>
          <a:prstGeom prst="rect">
            <a:avLst/>
          </a:prstGeom>
        </p:spPr>
      </p:pic>
      <p:sp>
        <p:nvSpPr>
          <p:cNvPr id="10" name="Metin kutusu 9"/>
          <p:cNvSpPr txBox="1"/>
          <p:nvPr/>
        </p:nvSpPr>
        <p:spPr>
          <a:xfrm>
            <a:off x="7168869" y="3228945"/>
            <a:ext cx="287127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GÖRSEL ALANI</a:t>
            </a:r>
            <a:endParaRPr lang="tr-T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9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4445928" y="922308"/>
            <a:ext cx="287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192E5A"/>
                </a:solidFill>
              </a:rPr>
              <a:t>Yazı Alanı</a:t>
            </a:r>
            <a:endParaRPr lang="tr-TR" sz="2000" b="1" dirty="0">
              <a:solidFill>
                <a:srgbClr val="192E5A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64508" cy="6858000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596619" y="3228945"/>
            <a:ext cx="287127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GÖRSEL ALANI</a:t>
            </a:r>
            <a:endParaRPr lang="tr-T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7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2878694" y="3075057"/>
            <a:ext cx="64346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chemeClr val="bg1"/>
                </a:solidFill>
              </a:rPr>
              <a:t>TEŞEKKÜRLER</a:t>
            </a:r>
            <a:endParaRPr lang="tr-T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74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19</Words>
  <Application>Microsoft Office PowerPoint</Application>
  <PresentationFormat>Geniş ekran</PresentationFormat>
  <Paragraphs>13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 P350</dc:creator>
  <cp:lastModifiedBy>Lenovo P350</cp:lastModifiedBy>
  <cp:revision>13</cp:revision>
  <dcterms:created xsi:type="dcterms:W3CDTF">2025-02-24T05:15:38Z</dcterms:created>
  <dcterms:modified xsi:type="dcterms:W3CDTF">2025-02-24T07:20:32Z</dcterms:modified>
</cp:coreProperties>
</file>